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33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89"/>
  </p:normalViewPr>
  <p:slideViewPr>
    <p:cSldViewPr snapToGrid="0" snapToObjects="1">
      <p:cViewPr varScale="1">
        <p:scale>
          <a:sx n="80" d="100"/>
          <a:sy n="8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b2585040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2b258504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b2585040c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2b258504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</a:t>
            </a: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Roots Up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Times New Roman"/>
              <a:buNone/>
            </a:pPr>
            <a:r>
              <a:rPr lang="en-US" sz="48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Greek</a:t>
            </a:r>
            <a:endParaRPr sz="4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Font typeface="Times New Roman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Latin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2971800"/>
            <a:ext cx="3962400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of measure - 39.47 inches long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geometry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earth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of the earth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symmetry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same, equal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the same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thermometer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heat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heat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diameter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through, across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across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tropos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tropics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area of the earth from the equator north to the Tropic of Cancer and south to the Tropic of Capricorn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tropical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climate of the earth in the tropics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phototropic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light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 toward light as leaves and flowers do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heliotrope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sun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flower named for its tendency to turn toward the sun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philia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love, friendship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philosopher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sophia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wisdom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who loves wisdom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Philadelphia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adelphos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brother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city of brotherly love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philanthropist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anthropos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man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who cares about his fellow man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Francophile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Francus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France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who loves France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phobos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phobia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irrational fear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claustrophobia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claustrum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lock or bolt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 of closed places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zoophobia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animal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 of animals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Phobos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moon of the planet Mars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with, together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sympathy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feeling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feel with someone else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symphony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sound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sounds that go together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light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by which light puts plant nutrients together to make green chlorophyll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synonym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onoma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name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words with same meaning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9067B-D72B-3647-AFB5-754DD0F5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37"/>
            <a:ext cx="9144000" cy="61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put, place, position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thesis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position taken in an argument supported by a set of reasons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essay or composition on a certain subject with a statement and supporting reasons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parenthesis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beside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 beside (or inside) a main sentence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synthetic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together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put together to  make a material like a natural one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kinesis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kinetic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relating to movement of bodies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kinesiology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word or study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of human movement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cinema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pictures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Greeks had no “c”.  They used the “k”.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cinematographer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picture photographer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phonograph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write, draw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with sound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euphony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well, good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or pleasant sound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megaphone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big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to make sounds BIG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microphone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mikros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small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to transmit or record small sounds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vibrations perceived by our ears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relating to what we hear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sonnet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form of rhyming Italian poetry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sonar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devise that hears sound under water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consonant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</a:t>
            </a:r>
            <a:r>
              <a:rPr lang="en-US" sz="3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sounds made with lips, tongue, or teeth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skopeo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5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at, inspect, consider, examine</a:t>
            </a: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that the eye can see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mikros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small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to look at small objects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periscope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around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for seeing around obstacles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kaleidoscope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beautiful; 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eidos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form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for seeing changing beautiful forms or arrangements of small fragments of glass,etc.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</a:t>
            </a:r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television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far away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for seeing things that are far away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portion of televsion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ex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out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what one can see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invisible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not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to be seen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word, study</a:t>
            </a:r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reasoning to gain knowledge and wisdom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geology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earth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of the earth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astrology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astron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star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from the stars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story to be read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zoology 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study of animals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anthropology 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of the history of man.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</a:t>
            </a:r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action word in a sentence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proverb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forward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wise or profound saying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verbalize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express in words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verbatim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word-for-word copy or record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verbiage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use of too many words; chatter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nomen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nominate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 someone’s name for office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nominal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name only; not real or actual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 de plume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 name of an author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denominator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of a fraction below the line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5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for, before, forward, in place of</a:t>
            </a:r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who claims to be an expert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ballein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throw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thrown forward to be worked on, or solved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prologue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word, study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words before beginning a play or book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nomen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name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that stands for a noun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write,draw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drawn by light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telephoto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distant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from far away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photometer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measure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devise which measures light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together; 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thesis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putting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process of putting things together by using light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before, in front of</a:t>
            </a:r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dico, dictum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say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 beforehand, foretell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preamble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ambulo, ambulatum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walk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which goes before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precaution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caveo, cautum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be on guard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on guard beforehand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prejudice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judicium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judgement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judgement beforehand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</a:t>
            </a:r>
            <a:endParaRPr/>
          </a:p>
        </p:txBody>
      </p:sp>
      <p:pic>
        <p:nvPicPr>
          <p:cNvPr id="312" name="Google Shape;31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828800"/>
            <a:ext cx="3179762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preamble</a:t>
            </a:r>
            <a:endParaRPr/>
          </a:p>
        </p:txBody>
      </p:sp>
      <p:pic>
        <p:nvPicPr>
          <p:cNvPr id="318" name="Google Shape;31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676400"/>
            <a:ext cx="5657850" cy="46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895600"/>
            <a:ext cx="19240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precaution</a:t>
            </a:r>
            <a:endParaRPr/>
          </a:p>
        </p:txBody>
      </p:sp>
      <p:pic>
        <p:nvPicPr>
          <p:cNvPr id="325" name="Google Shape;32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09800"/>
            <a:ext cx="70866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6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5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to, toward; near, next to</a:t>
            </a:r>
            <a:endParaRPr/>
          </a:p>
        </p:txBody>
      </p:sp>
      <p:sp>
        <p:nvSpPr>
          <p:cNvPr id="336" name="Google Shape;336;p5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adequate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aequus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level, even, flat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with or equal to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adhere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haereo, haesum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stick to, stay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 to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miror, miratum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beamazed, wonder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toward with wonder or amazement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verto, versum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 turn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people to what you are offering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8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jacio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jactum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throw</a:t>
            </a:r>
            <a:endParaRPr/>
          </a:p>
        </p:txBody>
      </p:sp>
      <p:sp>
        <p:nvSpPr>
          <p:cNvPr id="347" name="Google Shape;347;p5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eject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ex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out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throw out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against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throw against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projectile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thing thrown forward (arrow, bullet, rock)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back, again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throw back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pono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lay, put, place</a:t>
            </a:r>
            <a:endParaRPr/>
          </a:p>
        </p:txBody>
      </p:sp>
      <p:sp>
        <p:nvSpPr>
          <p:cNvPr id="358" name="Google Shape;358;p6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 or attitude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fixed or established place; military post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postage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payment for messages sent from post to post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in, on, upon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put upon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together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together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repose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(re- again, back)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 back, pause, rest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2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with, together</a:t>
            </a:r>
            <a:endParaRPr/>
          </a:p>
        </p:txBody>
      </p:sp>
      <p:sp>
        <p:nvSpPr>
          <p:cNvPr id="369" name="Google Shape;369;p6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operor, operatum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work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lego, lectum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gather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 together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battuo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beat, fight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fight with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munio, munitum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build, fortify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which builds together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commemorate –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memoro, memoratum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-remember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remember something together.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figo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fix, fasten, attach</a:t>
            </a:r>
            <a:endParaRPr/>
          </a:p>
        </p:txBody>
      </p:sp>
      <p:sp>
        <p:nvSpPr>
          <p:cNvPr id="380" name="Google Shape;380;p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fasten or make firm, set in place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crucifix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crux, crucis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cross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picture, medal or statue of Christ fastened on the cross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affix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 fastened to something; syllable added to a word at either end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suffix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under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 or syllable added to the end of a word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6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jungo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junctum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join, unite, connect</a:t>
            </a:r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connect, fasten together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where two parts are connected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conjunction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joining two parts of a sentence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junction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connection; railway crossing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digitus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finger, toe, inch</a:t>
            </a:r>
            <a:endParaRPr/>
          </a:p>
        </p:txBody>
      </p:sp>
      <p:sp>
        <p:nvSpPr>
          <p:cNvPr id="402" name="Google Shape;402;p6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finger, numerals from 0 to 9, unit of measure the width of a finger (3/4 of an inch)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digitalis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“foxglove” plant from which heart medicine is made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prestidigitation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praesto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at hand, prompt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fast-fingered or sleight-of-hand performance of magic or of card tricks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0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caput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capitus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</a:t>
            </a:r>
            <a:endParaRPr/>
          </a:p>
        </p:txBody>
      </p:sp>
      <p:sp>
        <p:nvSpPr>
          <p:cNvPr id="413" name="Google Shape;413;p7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capút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“off with his head”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capital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of a column; head, chief, or foundation money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captain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of a group of soldiers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cabbage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vegetable “head”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write or draw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light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drawn by light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pictured information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distant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from far away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autograph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self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write one’s own name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</a:t>
            </a:r>
            <a:endParaRPr/>
          </a:p>
        </p:txBody>
      </p:sp>
      <p:sp>
        <p:nvSpPr>
          <p:cNvPr id="424" name="Google Shape;424;p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facio, factum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making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by hand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manicotti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manica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sleeve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sleeve-like pasta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manuscript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scribo,scriptum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write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writing, written by hand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festus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hit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hit by hand; easily perceived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</a:t>
            </a:r>
            <a:endParaRPr/>
          </a:p>
        </p:txBody>
      </p:sp>
      <p:sp>
        <p:nvSpPr>
          <p:cNvPr id="435" name="Google Shape;435;p7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pedestal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 of a column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pedestrian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foot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 lever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pedicure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curo, curatum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care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 for the feet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pedicab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bicycle taxi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pedometer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measures distance walked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3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bracchium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</a:t>
            </a:r>
            <a:endParaRPr/>
          </a:p>
        </p:txBody>
      </p:sp>
      <p:sp>
        <p:nvSpPr>
          <p:cNvPr id="446" name="Google Shape;446;p7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of a kind - (one for each arm?)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embrace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in, into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take into one’s arms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bracelet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ornament for the arm or wrist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brachiopod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podos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foot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two-shelled creature with two “arms” inside which to bring in food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8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tooth</a:t>
            </a:r>
            <a:endParaRPr/>
          </a:p>
        </p:txBody>
      </p:sp>
      <p:sp>
        <p:nvSpPr>
          <p:cNvPr id="457" name="Google Shape;457;p7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tooth-like notch in gears, locks, etc.; a small depression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dentist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tooth doctor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dentate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 a toothed edge (leaves)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dentifrice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frico, fricatum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rub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toothpaste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0"/>
          <p:cNvSpPr txBox="1">
            <a:spLocks noGrp="1"/>
          </p:cNvSpPr>
          <p:nvPr>
            <p:ph type="ctrTitle" idx="4294967295"/>
          </p:nvPr>
        </p:nvSpPr>
        <p:spPr>
          <a:xfrm>
            <a:off x="304800" y="914400"/>
            <a:ext cx="8458200" cy="48006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corpus</a:t>
            </a:r>
            <a:b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endParaRPr/>
          </a:p>
        </p:txBody>
      </p:sp>
      <p:sp>
        <p:nvSpPr>
          <p:cNvPr id="468" name="Google Shape;468;p8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corporeal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pertaining to the body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 division organized as a body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 body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corporation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legally formed group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corpus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body of a fund of wealth - estate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2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b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479" name="Google Shape;479;p8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part of a series or of a whole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of making one out of many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pluribus unum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motto of the U.S.A., “one out of many” states united – together as one.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verto, versum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turn)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 galaxy which turns as one entity (like a cosmic pinwheel.)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unicorn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2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cornu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horn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mythical horse with one horn on its head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4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hex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u="sng">
                <a:solidFill>
                  <a:schemeClr val="dk1"/>
                </a:solidFill>
              </a:rPr>
              <a:t>six</a:t>
            </a:r>
            <a:b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part of a series or of a whole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of making one out of many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pluribus unum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motto of the U.S.A., “one out of many” states united – together as one.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verto, versum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turn)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 galaxy which turns as one entity (like a cosmic pinwheel.)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unicorn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2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cornu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horn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mythical horse with one horn on its head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6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 Slides</a:t>
            </a:r>
            <a:endParaRPr/>
          </a:p>
        </p:txBody>
      </p:sp>
      <p:sp>
        <p:nvSpPr>
          <p:cNvPr id="501" name="Google Shape;501;p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Roots, derivatives, and examples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8"/>
          <p:cNvSpPr txBox="1"/>
          <p:nvPr/>
        </p:nvSpPr>
        <p:spPr>
          <a:xfrm>
            <a:off x="685800" y="2514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definition)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two (as in dual purpose)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2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definition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88"/>
          <p:cNvSpPr txBox="1"/>
          <p:nvPr/>
        </p:nvSpPr>
        <p:spPr>
          <a:xfrm>
            <a:off x="533400" y="457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meaning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9"/>
          <p:cNvSpPr txBox="1"/>
          <p:nvPr/>
        </p:nvSpPr>
        <p:spPr>
          <a:xfrm>
            <a:off x="685800" y="1676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duet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3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played or sung by two people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duplicate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(</a:t>
            </a:r>
            <a:r>
              <a:rPr lang="en-US" sz="3000" b="1" i="0" u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plico, plicatum</a:t>
            </a: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fold)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second copy</a:t>
            </a:r>
            <a:endParaRPr sz="3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dual 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two (as in dual purpose)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dubious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“of two minds”  - 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doubtful.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duplex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200" b="1" i="0" u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plico, plicatum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fold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homes in one building</a:t>
            </a: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duplicity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“facedness” ; a double cross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89"/>
          <p:cNvSpPr txBox="1"/>
          <p:nvPr/>
        </p:nvSpPr>
        <p:spPr>
          <a:xfrm>
            <a:off x="533400" y="457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0"/>
          <p:cNvSpPr txBox="1">
            <a:spLocks noGrp="1"/>
          </p:cNvSpPr>
          <p:nvPr>
            <p:ph type="ctrTitle" idx="4294967295"/>
          </p:nvPr>
        </p:nvSpPr>
        <p:spPr>
          <a:xfrm>
            <a:off x="304800" y="1676400"/>
            <a:ext cx="8458200" cy="2743200"/>
          </a:xfrm>
          <a:prstGeom prst="rect">
            <a:avLst/>
          </a:prstGeom>
          <a:noFill/>
          <a:ln w="1778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samp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1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samp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7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 away, distant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television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video, visum(L.)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see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seeing distant things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telegraph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2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write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from a distance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telephone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sound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from far away</a:t>
            </a: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telescope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en-US" sz="3000" b="1" i="0" u="none" strike="noStrike" cap="none">
                <a:solidFill>
                  <a:srgbClr val="33CC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skopeo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look at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3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devise for looking at distant objects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picture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304800" y="1676400"/>
            <a:ext cx="8458200" cy="2743200"/>
          </a:xfrm>
          <a:prstGeom prst="rect">
            <a:avLst/>
          </a:prstGeom>
          <a:solidFill>
            <a:srgbClr val="FFFFFF"/>
          </a:solidFill>
          <a:ln w="177800" cap="flat" cmpd="sng">
            <a:solidFill>
              <a:srgbClr val="33CC3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172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2106</Words>
  <Application>Microsoft Macintosh PowerPoint</Application>
  <PresentationFormat>On-screen Show (4:3)</PresentationFormat>
  <Paragraphs>244</Paragraphs>
  <Slides>80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Times New Roman</vt:lpstr>
      <vt:lpstr>Blank Presentation</vt:lpstr>
      <vt:lpstr>English from the Roots Up</vt:lpstr>
      <vt:lpstr>PowerPoint Presentation</vt:lpstr>
      <vt:lpstr>photos</vt:lpstr>
      <vt:lpstr>light</vt:lpstr>
      <vt:lpstr>PowerPoint Presentation</vt:lpstr>
      <vt:lpstr>to write or draw</vt:lpstr>
      <vt:lpstr>PowerPoint Presentation</vt:lpstr>
      <vt:lpstr>far away, distant</vt:lpstr>
      <vt:lpstr>PowerPoint Presentation</vt:lpstr>
      <vt:lpstr>measure</vt:lpstr>
      <vt:lpstr>PowerPoint Presentation</vt:lpstr>
      <vt:lpstr>turning</vt:lpstr>
      <vt:lpstr>PowerPoint Presentation</vt:lpstr>
      <vt:lpstr>love, friendship</vt:lpstr>
      <vt:lpstr>PowerPoint Presentation</vt:lpstr>
      <vt:lpstr>fear</vt:lpstr>
      <vt:lpstr>PowerPoint Presentation</vt:lpstr>
      <vt:lpstr>with, together</vt:lpstr>
      <vt:lpstr>PowerPoint Presentation</vt:lpstr>
      <vt:lpstr>put, place, position</vt:lpstr>
      <vt:lpstr>PowerPoint Presentation</vt:lpstr>
      <vt:lpstr>movement</vt:lpstr>
      <vt:lpstr>PowerPoint Presentation</vt:lpstr>
      <vt:lpstr>sound</vt:lpstr>
      <vt:lpstr>sonus</vt:lpstr>
      <vt:lpstr>sound</vt:lpstr>
      <vt:lpstr>PowerPoint Presentation</vt:lpstr>
      <vt:lpstr>look at, inspect, consider, examine </vt:lpstr>
      <vt:lpstr>video visum</vt:lpstr>
      <vt:lpstr>see</vt:lpstr>
      <vt:lpstr>PowerPoint Presentation</vt:lpstr>
      <vt:lpstr>word, study</vt:lpstr>
      <vt:lpstr>verbum</vt:lpstr>
      <vt:lpstr>word</vt:lpstr>
      <vt:lpstr>nomen nominis</vt:lpstr>
      <vt:lpstr>name</vt:lpstr>
      <vt:lpstr>pro</vt:lpstr>
      <vt:lpstr>for, before, forward, in place of</vt:lpstr>
      <vt:lpstr>prae</vt:lpstr>
      <vt:lpstr>before, in front of</vt:lpstr>
      <vt:lpstr>predict</vt:lpstr>
      <vt:lpstr>preamble</vt:lpstr>
      <vt:lpstr>precaution</vt:lpstr>
      <vt:lpstr>ad</vt:lpstr>
      <vt:lpstr>to, toward; near, next to</vt:lpstr>
      <vt:lpstr>jacio jactum</vt:lpstr>
      <vt:lpstr>throw</vt:lpstr>
      <vt:lpstr>pono positum</vt:lpstr>
      <vt:lpstr>lay, put, place</vt:lpstr>
      <vt:lpstr>cum</vt:lpstr>
      <vt:lpstr>with, together</vt:lpstr>
      <vt:lpstr>figo fixum</vt:lpstr>
      <vt:lpstr>fix, fasten, attach</vt:lpstr>
      <vt:lpstr>jungo junctum</vt:lpstr>
      <vt:lpstr>join, unite, connect</vt:lpstr>
      <vt:lpstr>digitus</vt:lpstr>
      <vt:lpstr>finger, toe, inch</vt:lpstr>
      <vt:lpstr>caput capitus</vt:lpstr>
      <vt:lpstr>head</vt:lpstr>
      <vt:lpstr>manus</vt:lpstr>
      <vt:lpstr>hand</vt:lpstr>
      <vt:lpstr>pes pedis</vt:lpstr>
      <vt:lpstr>foot</vt:lpstr>
      <vt:lpstr>bracchium</vt:lpstr>
      <vt:lpstr>arm</vt:lpstr>
      <vt:lpstr>dens dentis</vt:lpstr>
      <vt:lpstr>tooth</vt:lpstr>
      <vt:lpstr>corpus corporis</vt:lpstr>
      <vt:lpstr>body</vt:lpstr>
      <vt:lpstr>PowerPoint Presentation</vt:lpstr>
      <vt:lpstr>one </vt:lpstr>
      <vt:lpstr>PowerPoint Presentation</vt:lpstr>
      <vt:lpstr>six </vt:lpstr>
      <vt:lpstr>PowerPoint Presentation</vt:lpstr>
      <vt:lpstr>Master Slides</vt:lpstr>
      <vt:lpstr>PowerPoint Presentation</vt:lpstr>
      <vt:lpstr>PowerPoint Presentation</vt:lpstr>
      <vt:lpstr>L. samp</vt:lpstr>
      <vt:lpstr>PowerPoint Presentation</vt:lpstr>
      <vt:lpstr>sample picture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from the Roots Up</dc:title>
  <cp:lastModifiedBy>Microsoft Office User</cp:lastModifiedBy>
  <cp:revision>1</cp:revision>
  <dcterms:modified xsi:type="dcterms:W3CDTF">2020-08-06T00:48:36Z</dcterms:modified>
</cp:coreProperties>
</file>